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4" r:id="rId11"/>
    <p:sldId id="267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6EBB01F-6E9D-48FE-8E66-5E1D43AEEE1A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E2E138A-07CE-4DF5-ABD8-1A471251311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2129408"/>
          </a:xfrm>
        </p:spPr>
        <p:txBody>
          <a:bodyPr/>
          <a:lstStyle/>
          <a:p>
            <a:pPr algn="ctr"/>
            <a:r>
              <a:rPr lang="ru-RU" dirty="0"/>
              <a:t>«Блюда из круп и макаронных изделий»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766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ru-RU" dirty="0"/>
              <a:t>К качеству блюд, приготовляемых из макаронных изделий предъявляют следующие требования: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44144"/>
          </a:xfrm>
        </p:spPr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. отварные макаронные изделия должны быть мягкими, </a:t>
            </a:r>
            <a:r>
              <a:rPr lang="ru-RU" dirty="0" err="1"/>
              <a:t>несклеенными</a:t>
            </a:r>
            <a:r>
              <a:rPr lang="ru-RU" dirty="0"/>
              <a:t>, </a:t>
            </a:r>
            <a:r>
              <a:rPr lang="ru-RU" dirty="0" err="1"/>
              <a:t>неразваренными</a:t>
            </a:r>
            <a:r>
              <a:rPr lang="ru-RU" dirty="0"/>
              <a:t>, без комков;</a:t>
            </a:r>
          </a:p>
          <a:p>
            <a:r>
              <a:rPr lang="ru-RU" dirty="0"/>
              <a:t>2. запеканки должны быть мягкими, сочными: макаронные изделия в них соединены между собой; на поверхности подрумяненная корочка;</a:t>
            </a:r>
          </a:p>
          <a:p>
            <a:r>
              <a:rPr lang="ru-RU" dirty="0"/>
              <a:t>3. вкус, цвет и запах блюда должны быть свойственны отварным макаронам, с привкусом того продукта, с которым оно приготовлено.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601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Практическая работа.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Мы сегодня выполним работу по приготовлению нескольких блюд из круп и макаронных изделий . Для работы разделимся на 3 бригады в составе:</a:t>
            </a:r>
          </a:p>
          <a:p>
            <a:r>
              <a:rPr lang="ru-RU" dirty="0"/>
              <a:t>1 бригада приготовит кашу гречневую рассыпчатую;</a:t>
            </a:r>
          </a:p>
          <a:p>
            <a:r>
              <a:rPr lang="ru-RU" dirty="0"/>
              <a:t>2 бригада – вермишель отварную;</a:t>
            </a:r>
          </a:p>
          <a:p>
            <a:r>
              <a:rPr lang="ru-RU" dirty="0"/>
              <a:t>3 бригада – кашу овсяную вязкую.</a:t>
            </a:r>
          </a:p>
          <a:p>
            <a:r>
              <a:rPr lang="ru-RU" dirty="0"/>
              <a:t>Во время работы соблюдайте правила Т Б: с электронагревательными приборами; с горячими жидкостями и посудой, ножом и приспособлениями.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840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§ </a:t>
            </a:r>
            <a:r>
              <a:rPr lang="ru-RU" dirty="0"/>
              <a:t>25 (учебник, с. 138-145). В рабочей тетради описать технологию приготовления блюда, приготовленного на уроке.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627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Актуализация </a:t>
            </a:r>
            <a:r>
              <a:rPr lang="ru-RU" dirty="0"/>
              <a:t>опорных знаний.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 Крупы </a:t>
            </a:r>
            <a:r>
              <a:rPr lang="ru-RU" dirty="0"/>
              <a:t>имеют большую пищевую ценность, они снабжают организм углеводами и растительными белками. Крупы содержат от 68-77% углеводов и до 12% растительного белка. Больше всего белка содержится в манной, гречневой, овсяной крупах. В гречневой и овсяной содержится 65-68 % углеводов, представлены в основном клетчаткой, поэтому гречневую и овсяную крупу рекомендуют использовать в питании пожилых людей. Манную крупу и рис, в которых углеводы представлены в основном крахмалом, рекомендуется использовать в детском питании. В крупах "содержатся витамины группы В и витамины РР, особенно богаты ими овсяная и гречневая крупы.</a:t>
            </a:r>
          </a:p>
          <a:p>
            <a:pPr marL="0" indent="0">
              <a:buNone/>
            </a:pPr>
            <a:r>
              <a:rPr lang="ru-RU" dirty="0" smtClean="0"/>
              <a:t> И </a:t>
            </a:r>
            <a:r>
              <a:rPr lang="ru-RU" dirty="0"/>
              <a:t>не только из-за этого на протяжении многих веков блюда из круп так популярны.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337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Макаронные изделия - питательный и ценный продукт.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Они </a:t>
            </a:r>
            <a:r>
              <a:rPr lang="ru-RU" dirty="0"/>
              <a:t>содержат 10-11 % белков, 74-75 % углеводов и до 1 % жиров. Эти изделия очень удобны как полуфабрикат, потому что долго сохраняются, а приготовление блюд из них требует мало времени.</a:t>
            </a:r>
          </a:p>
          <a:p>
            <a:r>
              <a:rPr lang="ru-RU" dirty="0"/>
              <a:t>Впервые макароны появились в Южной Италии. Уже в эпоху средневековья они пользовались большой популярностью у населения, были основным продуктом питания. Изготовляли макароны кустарным способом. Слайд 2.</a:t>
            </a:r>
          </a:p>
          <a:p>
            <a:r>
              <a:rPr lang="ru-RU" dirty="0"/>
              <a:t>С XVIII века Италия наладила фабричное производство макарон и стала вывозить их на продажу в соседние европейские страны. Макароны разошлись по всему свету. Первую макаронную фабрику в России построили в 1797 году в г. Одессе.</a:t>
            </a:r>
          </a:p>
          <a:p>
            <a:r>
              <a:rPr lang="ru-RU" dirty="0"/>
              <a:t>Сейчас макаронные фабрики вырабатывают из различных сортов пшеничной муки разные виды макаронных изделий: трубчатые, макаронные засыпки, вермишель.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599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815480"/>
          </a:xfrm>
        </p:spPr>
        <p:txBody>
          <a:bodyPr>
            <a:normAutofit fontScale="90000"/>
          </a:bodyPr>
          <a:lstStyle/>
          <a:p>
            <a:r>
              <a:rPr lang="ru-RU" dirty="0"/>
              <a:t>Макаронные изделия должны отвечать следующим требованиям: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32176"/>
          </a:xfrm>
        </p:spPr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. иметь однотонный цвет - белый с желтоватым оттенком;</a:t>
            </a:r>
          </a:p>
          <a:p>
            <a:r>
              <a:rPr lang="ru-RU" dirty="0"/>
              <a:t>2. правильную форму;</a:t>
            </a:r>
          </a:p>
          <a:p>
            <a:r>
              <a:rPr lang="ru-RU" dirty="0"/>
              <a:t>3. вкус и запах — без горечи, затхлости, кислого привкуса и других посторонних привкусов и запахов.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87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круп: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Пшеничная крупа. Вырабатывают пшеничную крупу двух видов: манную и пшеничную шлифованную (крупа полтавская).</a:t>
            </a:r>
          </a:p>
          <a:p>
            <a:r>
              <a:rPr lang="ru-RU" dirty="0"/>
              <a:t>Ячменные крупы. Из ячменя готовят перловую и ячневую крупы. Ячменные крупы варятся долго. Ячневая крупа отличается более быстрой </a:t>
            </a:r>
            <a:r>
              <a:rPr lang="ru-RU" dirty="0" err="1"/>
              <a:t>развариваемостью</a:t>
            </a:r>
            <a:r>
              <a:rPr lang="ru-RU" dirty="0"/>
              <a:t>.</a:t>
            </a:r>
          </a:p>
          <a:p>
            <a:r>
              <a:rPr lang="ru-RU" dirty="0"/>
              <a:t>Овсяная крупа. Выпускают крупу овсяную недробленую шлифованную, овсяную плющенную (разваривается быстрее, чем недробленая) и овсяные хлопья “Геркулес” (отличаются быстрой </a:t>
            </a:r>
            <a:r>
              <a:rPr lang="ru-RU" dirty="0" err="1"/>
              <a:t>развариваемостью</a:t>
            </a:r>
            <a:r>
              <a:rPr lang="ru-RU" dirty="0"/>
              <a:t>).</a:t>
            </a:r>
          </a:p>
          <a:p>
            <a:r>
              <a:rPr lang="ru-RU" dirty="0"/>
              <a:t>Рисовая крупа. В зависимости от особенностей производства рис подразделяется на шлифованный, полированный и дробленый.</a:t>
            </a:r>
          </a:p>
          <a:p>
            <a:r>
              <a:rPr lang="ru-RU" dirty="0"/>
              <a:t>Гречневая крупа. В зависимости от состояния ядра гречневая крупа подразделяется на ядрицу и продел. Ядрица – крупа из цельного </a:t>
            </a:r>
            <a:r>
              <a:rPr lang="ru-RU" dirty="0" err="1"/>
              <a:t>неколотого</a:t>
            </a:r>
            <a:r>
              <a:rPr lang="ru-RU" dirty="0"/>
              <a:t> ядра гречихи. Продел представляет собой колотое ядро гречихи.</a:t>
            </a:r>
          </a:p>
          <a:p>
            <a:r>
              <a:rPr lang="ru-RU" dirty="0"/>
              <a:t>Пшено получают из проса. Вырабатывается пшено шлифованное и дробленое. Крупинки пшена малы по размеру, имеют округлую форму. Цвет пшена – от светло-желтого до оранжевого. Окраска зависит от района произрастания и сорта.</a:t>
            </a:r>
          </a:p>
          <a:p>
            <a:r>
              <a:rPr lang="ru-RU" dirty="0"/>
              <a:t>Кукурузная крупа. Из кукурузы вырабатывают шлифованную кукурузную крупу.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3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txBody>
          <a:bodyPr>
            <a:normAutofit/>
          </a:bodyPr>
          <a:lstStyle/>
          <a:p>
            <a:r>
              <a:rPr lang="ru-RU" dirty="0" smtClean="0"/>
              <a:t>Как </a:t>
            </a:r>
            <a:r>
              <a:rPr lang="ru-RU" dirty="0"/>
              <a:t>говаривали в старину «Щи да каша – пища наша».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- Где каша там и наши.</a:t>
            </a:r>
          </a:p>
          <a:p>
            <a:r>
              <a:rPr lang="ru-RU" dirty="0"/>
              <a:t>- Хороша кашка, да мала чашка</a:t>
            </a:r>
          </a:p>
          <a:p>
            <a:r>
              <a:rPr lang="ru-RU" dirty="0"/>
              <a:t>- Кашу маслом не испортишь.</a:t>
            </a:r>
          </a:p>
          <a:p>
            <a:r>
              <a:rPr lang="ru-RU" dirty="0"/>
              <a:t>- Русского мужика без каши не накормишь.</a:t>
            </a:r>
          </a:p>
          <a:p>
            <a:r>
              <a:rPr lang="ru-RU" dirty="0"/>
              <a:t>- В родной семье и каша гуще.</a:t>
            </a:r>
          </a:p>
          <a:p>
            <a:r>
              <a:rPr lang="ru-RU" dirty="0"/>
              <a:t>- Каша — матушка наша, а хлеб — кормилец.</a:t>
            </a:r>
          </a:p>
          <a:p>
            <a:r>
              <a:rPr lang="ru-RU" dirty="0"/>
              <a:t>- Такая крутая каша, что хоть палец </a:t>
            </a:r>
            <a:r>
              <a:rPr lang="ru-RU" dirty="0" err="1"/>
              <a:t>уломи</a:t>
            </a:r>
            <a:r>
              <a:rPr lang="ru-RU" dirty="0"/>
              <a:t>.</a:t>
            </a:r>
          </a:p>
          <a:p>
            <a:r>
              <a:rPr lang="ru-RU" dirty="0"/>
              <a:t>- Мал горшок, да кашу варит.</a:t>
            </a:r>
          </a:p>
          <a:p>
            <a:r>
              <a:rPr lang="ru-RU" dirty="0"/>
              <a:t>- Бабка с кашкой, а дед с ложкой.</a:t>
            </a:r>
          </a:p>
          <a:p>
            <a:r>
              <a:rPr lang="ru-RU" dirty="0"/>
              <a:t>- С ним каши не сваришь.</a:t>
            </a:r>
          </a:p>
          <a:p>
            <a:r>
              <a:rPr lang="ru-RU" dirty="0"/>
              <a:t>- Щи да каша — пища наша.</a:t>
            </a:r>
          </a:p>
          <a:p>
            <a:r>
              <a:rPr lang="ru-RU" dirty="0"/>
              <a:t>- Без каши обед не в обед.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41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Первичная обработка крупы.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Крупы перед приготовлением перебирают, просеивают, моют, подсушивают или обжаривают. Выбор способов первичной обработки зависит от вида и степени измельчения данной крупы.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321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Крупы </a:t>
            </a:r>
            <a:r>
              <a:rPr lang="ru-RU" dirty="0"/>
              <a:t>используют в приготовлении: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Закусочных </a:t>
            </a:r>
            <a:r>
              <a:rPr lang="ru-RU" dirty="0"/>
              <a:t>блюд: (салаты, пасты)</a:t>
            </a:r>
          </a:p>
          <a:p>
            <a:r>
              <a:rPr lang="ru-RU" dirty="0"/>
              <a:t>Первые блюда: (супы)</a:t>
            </a:r>
          </a:p>
          <a:p>
            <a:r>
              <a:rPr lang="ru-RU" dirty="0"/>
              <a:t>Вторые блюда: (каши, запеканки, гарниры)</a:t>
            </a:r>
          </a:p>
          <a:p>
            <a:r>
              <a:rPr lang="ru-RU" dirty="0"/>
              <a:t>Сладкие, десертные блюда: (муссы, пудинги, пироги, печенье).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2484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Макаронные изделия варят двумя способами: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первый </a:t>
            </a:r>
            <a:r>
              <a:rPr lang="ru-RU" dirty="0"/>
              <a:t>сливной, второй - </a:t>
            </a:r>
            <a:r>
              <a:rPr lang="ru-RU" dirty="0" err="1"/>
              <a:t>несливной</a:t>
            </a:r>
            <a:r>
              <a:rPr lang="ru-RU" dirty="0"/>
              <a:t>. (Охарактеризовать оба способа.)</a:t>
            </a:r>
          </a:p>
          <a:p>
            <a:r>
              <a:rPr lang="ru-RU" dirty="0"/>
              <a:t>I способ варки применяют для гарниров;</a:t>
            </a:r>
          </a:p>
          <a:p>
            <a:r>
              <a:rPr lang="ru-RU" dirty="0"/>
              <a:t>II способ - для запеканок и макаронников.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3380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55</TotalTime>
  <Words>861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Ясность</vt:lpstr>
      <vt:lpstr>«Блюда из круп и макаронных изделий»</vt:lpstr>
      <vt:lpstr>Актуализация опорных знаний.</vt:lpstr>
      <vt:lpstr> Макаронные изделия - питательный и ценный продукт. </vt:lpstr>
      <vt:lpstr>Макаронные изделия должны отвечать следующим требованиям: </vt:lpstr>
      <vt:lpstr>Виды круп:</vt:lpstr>
      <vt:lpstr>Как говаривали в старину «Щи да каша – пища наша».</vt:lpstr>
      <vt:lpstr>Первичная обработка крупы.</vt:lpstr>
      <vt:lpstr>Крупы используют в приготовлении: </vt:lpstr>
      <vt:lpstr>Макаронные изделия варят двумя способами:</vt:lpstr>
      <vt:lpstr>К качеству блюд, приготовляемых из макаронных изделий предъявляют следующие требования: </vt:lpstr>
      <vt:lpstr>Практическая работа.</vt:lpstr>
      <vt:lpstr>Домашнее задание.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«Блюда из круп и макаронных изделий»</dc:title>
  <dc:creator>1</dc:creator>
  <cp:lastModifiedBy>1</cp:lastModifiedBy>
  <cp:revision>4</cp:revision>
  <dcterms:created xsi:type="dcterms:W3CDTF">2020-04-12T04:51:05Z</dcterms:created>
  <dcterms:modified xsi:type="dcterms:W3CDTF">2020-04-12T05:46:38Z</dcterms:modified>
</cp:coreProperties>
</file>